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14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3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7278" y="2261449"/>
            <a:ext cx="10247293" cy="5764102"/>
          </a:xfrm>
          <a:custGeom>
            <a:avLst/>
            <a:gdLst/>
            <a:ahLst/>
            <a:cxnLst/>
            <a:rect r="r" b="b" t="t" l="l"/>
            <a:pathLst>
              <a:path h="5764102" w="10247293">
                <a:moveTo>
                  <a:pt x="0" y="0"/>
                </a:moveTo>
                <a:lnTo>
                  <a:pt x="10247293" y="0"/>
                </a:lnTo>
                <a:lnTo>
                  <a:pt x="10247293" y="5764102"/>
                </a:lnTo>
                <a:lnTo>
                  <a:pt x="0" y="5764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55754">
            <a:off x="2962279" y="721320"/>
            <a:ext cx="3549999" cy="3622448"/>
          </a:xfrm>
          <a:custGeom>
            <a:avLst/>
            <a:gdLst/>
            <a:ahLst/>
            <a:cxnLst/>
            <a:rect r="r" b="b" t="t" l="l"/>
            <a:pathLst>
              <a:path h="3622448" w="3549999">
                <a:moveTo>
                  <a:pt x="0" y="0"/>
                </a:moveTo>
                <a:lnTo>
                  <a:pt x="3549999" y="0"/>
                </a:lnTo>
                <a:lnTo>
                  <a:pt x="3549999" y="3622449"/>
                </a:lnTo>
                <a:lnTo>
                  <a:pt x="0" y="36224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40746" y="4134219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MockMaster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2405" y="-1328395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09777" y="2797072"/>
            <a:ext cx="4290504" cy="5288417"/>
            <a:chOff x="0" y="0"/>
            <a:chExt cx="1565187" cy="19292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929229"/>
            </a:xfrm>
            <a:custGeom>
              <a:avLst/>
              <a:gdLst/>
              <a:ahLst/>
              <a:cxnLst/>
              <a:rect r="r" b="b" t="t" l="l"/>
              <a:pathLst>
                <a:path h="1929229" w="1565188">
                  <a:moveTo>
                    <a:pt x="1440727" y="1929229"/>
                  </a:moveTo>
                  <a:lnTo>
                    <a:pt x="124460" y="1929229"/>
                  </a:lnTo>
                  <a:cubicBezTo>
                    <a:pt x="55880" y="1929229"/>
                    <a:pt x="0" y="1873349"/>
                    <a:pt x="0" y="1804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804769"/>
                  </a:lnTo>
                  <a:cubicBezTo>
                    <a:pt x="1565188" y="1873349"/>
                    <a:pt x="1509307" y="1929229"/>
                    <a:pt x="1440727" y="1929229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415940" y="3125236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12500" t="0" r="-1250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34976" y="2797072"/>
            <a:ext cx="4290504" cy="5288417"/>
            <a:chOff x="0" y="0"/>
            <a:chExt cx="1565187" cy="19292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1929229"/>
            </a:xfrm>
            <a:custGeom>
              <a:avLst/>
              <a:gdLst/>
              <a:ahLst/>
              <a:cxnLst/>
              <a:rect r="r" b="b" t="t" l="l"/>
              <a:pathLst>
                <a:path h="1929229" w="1565188">
                  <a:moveTo>
                    <a:pt x="1440727" y="1929229"/>
                  </a:moveTo>
                  <a:lnTo>
                    <a:pt x="124460" y="1929229"/>
                  </a:lnTo>
                  <a:cubicBezTo>
                    <a:pt x="55880" y="1929229"/>
                    <a:pt x="0" y="1873349"/>
                    <a:pt x="0" y="1804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804769"/>
                  </a:lnTo>
                  <a:cubicBezTo>
                    <a:pt x="1565188" y="1873349"/>
                    <a:pt x="1509307" y="1929229"/>
                    <a:pt x="1440727" y="1929229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41139" y="3125236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12500" t="0" r="-1250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84449" y="591298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57719" y="6863283"/>
            <a:ext cx="3594618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Kratika Nigam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Roll No:26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82918" y="6863283"/>
            <a:ext cx="3594618" cy="89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Manmohan Dwivedi</a:t>
            </a:r>
          </a:p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Roll No.: 30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1141135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What is MockMaster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2594991"/>
            <a:ext cx="11887695" cy="640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It is an AI-Enabled Mock Interview Web Application.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It will help students to prepare for the Interview  which looks like real interview without involving any real Interviewer.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AI generated character will take interview with the help of different API’s.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User can also set the difficulty level and domain of the interview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7089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371" y="5125720"/>
            <a:ext cx="2991261" cy="12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Customization and Personalization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7500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104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84107" y="5125720"/>
            <a:ext cx="2991261" cy="8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AI Driven Simulation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104" y="5125720"/>
            <a:ext cx="2991261" cy="12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Comprehensive Feedback Mechanism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9810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Software Requirements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35847" y="3862518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7266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5904254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79403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Data Collection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17143" y="4204675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Technology Stack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3964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API Integration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99480" y="28564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76875" y="245270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337740" y="-1032097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57281" y="-1493973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5783" y="3462112"/>
            <a:ext cx="8148349" cy="341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Project Outcome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475731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User Friendly Frontend Interface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706531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API Integration for Question Retrieval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606176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Comprehensive Feedback Generation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4378261"/>
            <a:ext cx="6281646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Functional AI-Enhanced Mock Interview System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841988" y="6381831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656882" y="-293507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11506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0"/>
            <a:ext cx="9132601" cy="10287000"/>
          </a:xfrm>
          <a:custGeom>
            <a:avLst/>
            <a:gdLst/>
            <a:ahLst/>
            <a:cxnLst/>
            <a:rect r="r" b="b" t="t" l="l"/>
            <a:pathLst>
              <a:path h="10287000" w="9132601">
                <a:moveTo>
                  <a:pt x="0" y="0"/>
                </a:moveTo>
                <a:lnTo>
                  <a:pt x="9132601" y="0"/>
                </a:lnTo>
                <a:lnTo>
                  <a:pt x="91326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400" t="0" r="-2040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1219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DAFu4INQP_E</dc:identifier>
  <dcterms:modified xsi:type="dcterms:W3CDTF">2011-08-01T06:04:30Z</dcterms:modified>
  <cp:revision>1</cp:revision>
  <dc:title>MockMaster</dc:title>
</cp:coreProperties>
</file>